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2ACD53C-6517-4B12-8191-307BF547EE5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43475D3-46B5-4D21-83B1-F0085A963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D53C-6517-4B12-8191-307BF547EE5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475D3-46B5-4D21-83B1-F0085A963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D53C-6517-4B12-8191-307BF547EE5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475D3-46B5-4D21-83B1-F0085A963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2ACD53C-6517-4B12-8191-307BF547EE5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475D3-46B5-4D21-83B1-F0085A963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2ACD53C-6517-4B12-8191-307BF547EE5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43475D3-46B5-4D21-83B1-F0085A9633A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2ACD53C-6517-4B12-8191-307BF547EE5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43475D3-46B5-4D21-83B1-F0085A963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2ACD53C-6517-4B12-8191-307BF547EE5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43475D3-46B5-4D21-83B1-F0085A9633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D53C-6517-4B12-8191-307BF547EE5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475D3-46B5-4D21-83B1-F0085A963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2ACD53C-6517-4B12-8191-307BF547EE5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43475D3-46B5-4D21-83B1-F0085A963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2ACD53C-6517-4B12-8191-307BF547EE5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43475D3-46B5-4D21-83B1-F0085A9633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2ACD53C-6517-4B12-8191-307BF547EE5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43475D3-46B5-4D21-83B1-F0085A9633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2ACD53C-6517-4B12-8191-307BF547EE5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43475D3-46B5-4D21-83B1-F0085A9633A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b="1" dirty="0" smtClean="0"/>
              <a:t>ODRŽAVANJE SKRETNICA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038600"/>
            <a:ext cx="8062912" cy="1752600"/>
          </a:xfrm>
        </p:spPr>
        <p:txBody>
          <a:bodyPr>
            <a:normAutofit/>
          </a:bodyPr>
          <a:lstStyle/>
          <a:p>
            <a:r>
              <a:rPr lang="sr-Latn-RS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7</a:t>
            </a:r>
            <a:endParaRPr lang="en-US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sr-Latn-RS" smtClean="0"/>
              <a:t>MATIČNI LIST SKRETNICE</a:t>
            </a:r>
            <a:br>
              <a:rPr lang="sr-Latn-RS" smtClean="0"/>
            </a:br>
            <a:r>
              <a:rPr lang="sr-Latn-RS" smtClean="0"/>
              <a:t/>
            </a:r>
            <a:br>
              <a:rPr lang="sr-Latn-RS" smtClean="0"/>
            </a:br>
            <a:r>
              <a:rPr lang="sr-Latn-RS" smtClean="0"/>
              <a:t/>
            </a:r>
            <a:br>
              <a:rPr lang="sr-Latn-RS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72000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en-US" dirty="0" smtClean="0"/>
              <a:t>N</a:t>
            </a:r>
            <a:r>
              <a:rPr lang="sr-Latn-RS" dirty="0" smtClean="0"/>
              <a:t>alaze se svi podaci o skretnici,</a:t>
            </a:r>
          </a:p>
          <a:p>
            <a:pPr algn="just">
              <a:buFontTx/>
              <a:buChar char="-"/>
            </a:pPr>
            <a:r>
              <a:rPr lang="en-US" dirty="0" smtClean="0"/>
              <a:t>U</a:t>
            </a:r>
            <a:r>
              <a:rPr lang="sr-Latn-RS" dirty="0" smtClean="0"/>
              <a:t>pisuju se svi podaci o izvršenim radovima,</a:t>
            </a:r>
          </a:p>
          <a:p>
            <a:pPr algn="just">
              <a:buFontTx/>
              <a:buChar char="-"/>
            </a:pPr>
            <a:r>
              <a:rPr lang="en-US" dirty="0" smtClean="0"/>
              <a:t>Z</a:t>
            </a:r>
            <a:r>
              <a:rPr lang="sr-Latn-RS" dirty="0" smtClean="0"/>
              <a:t>apisuju se merenja skretnica sa rezultatima</a:t>
            </a:r>
          </a:p>
          <a:p>
            <a:pPr algn="just">
              <a:buFontTx/>
              <a:buChar char="-"/>
            </a:pPr>
            <a:r>
              <a:rPr lang="sr-Latn-RS" dirty="0" smtClean="0"/>
              <a:t>O otkrivenim nedostacima se piše zaključak o merama koje treba preduzeti i u kom roku.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pPr algn="just"/>
            <a:r>
              <a:rPr lang="sr-Latn-RS" dirty="0" smtClean="0"/>
              <a:t>Inspekcija  se vrši jednom godišnje. Kod pruga za velike brzine (&gt;160km/h) dva puta godišnje.</a:t>
            </a:r>
          </a:p>
          <a:p>
            <a:pPr algn="just"/>
            <a:r>
              <a:rPr lang="sr-Latn-RS" dirty="0" smtClean="0"/>
              <a:t>Skretnica se smatra ispravnom ako su sve značajne mere u granicama dozvoljenih odstupanja.</a:t>
            </a:r>
          </a:p>
          <a:p>
            <a:pPr algn="just"/>
            <a:r>
              <a:rPr lang="en-US" dirty="0" smtClean="0"/>
              <a:t>T</a:t>
            </a:r>
            <a:r>
              <a:rPr lang="sr-Latn-RS" dirty="0" smtClean="0"/>
              <a:t>roškovi održavanja skretnice su trostruko veći nego kod koloseka.</a:t>
            </a:r>
          </a:p>
          <a:p>
            <a:pPr algn="just"/>
            <a:r>
              <a:rPr lang="en-US" dirty="0" smtClean="0"/>
              <a:t>P</a:t>
            </a:r>
            <a:r>
              <a:rPr lang="sr-Latn-RS" dirty="0" smtClean="0"/>
              <a:t>rosečni vek trajanja je od 18-25 godina.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99032"/>
          </a:xfrm>
        </p:spPr>
        <p:txBody>
          <a:bodyPr>
            <a:normAutofit/>
          </a:bodyPr>
          <a:lstStyle/>
          <a:p>
            <a:r>
              <a:rPr lang="sr-Latn-RS" sz="3200" dirty="0" smtClean="0"/>
              <a:t>KONTROLIŠE SE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G</a:t>
            </a:r>
            <a:r>
              <a:rPr lang="sr-Latn-RS" dirty="0" smtClean="0"/>
              <a:t>eometrijsko stanje koloseka i niveleta- meri se instrumentima ili pomoću mernih kola,</a:t>
            </a:r>
          </a:p>
          <a:p>
            <a:pPr algn="just"/>
            <a:r>
              <a:rPr lang="en-US" dirty="0" smtClean="0"/>
              <a:t>P</a:t>
            </a:r>
            <a:r>
              <a:rPr lang="sr-Latn-RS" dirty="0" smtClean="0"/>
              <a:t>oložaj i stanje pragova,</a:t>
            </a:r>
          </a:p>
          <a:p>
            <a:pPr algn="just"/>
            <a:r>
              <a:rPr lang="en-US" dirty="0" smtClean="0"/>
              <a:t>P</a:t>
            </a:r>
            <a:r>
              <a:rPr lang="sr-Latn-RS" dirty="0" smtClean="0"/>
              <a:t>riljubljenost jezičaka i naleganje na klizne površine- od izuzetne važnosti za bezbednu vožnju.</a:t>
            </a:r>
            <a:r>
              <a:rPr lang="sr-Latn-RS" dirty="0" smtClean="0"/>
              <a:t> jezičak i naležna šina se zamenjuju novim ili regenerisanim delovima kao i vrh srca sa krilnim šinama. </a:t>
            </a:r>
            <a:endParaRPr lang="sr-Latn-RS" dirty="0" smtClean="0"/>
          </a:p>
          <a:p>
            <a:pPr algn="just"/>
            <a:r>
              <a:rPr lang="en-US" dirty="0" smtClean="0"/>
              <a:t>R</a:t>
            </a:r>
            <a:r>
              <a:rPr lang="sr-Latn-RS" dirty="0" smtClean="0"/>
              <a:t>ad menjalice,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5410200"/>
          </a:xfrm>
        </p:spPr>
        <p:txBody>
          <a:bodyPr>
            <a:normAutofit lnSpcReduction="10000"/>
          </a:bodyPr>
          <a:lstStyle/>
          <a:p>
            <a:pPr algn="just"/>
            <a:r>
              <a:rPr lang="sr-Latn-RS" dirty="0" smtClean="0"/>
              <a:t>Habanje </a:t>
            </a:r>
            <a:r>
              <a:rPr lang="sr-Latn-RS" dirty="0" smtClean="0"/>
              <a:t>i defekti pojedinih delova </a:t>
            </a:r>
            <a:r>
              <a:rPr lang="sr-Latn-RS" dirty="0" smtClean="0"/>
              <a:t>skretnice</a:t>
            </a:r>
            <a:r>
              <a:rPr lang="sr-Latn-RS" dirty="0" smtClean="0"/>
              <a:t>- </a:t>
            </a:r>
            <a:r>
              <a:rPr lang="sr-Latn-RS" dirty="0" smtClean="0"/>
              <a:t>za habanje postoje šabloni. </a:t>
            </a:r>
            <a:r>
              <a:rPr lang="en-US" dirty="0" smtClean="0"/>
              <a:t>D</a:t>
            </a:r>
            <a:r>
              <a:rPr lang="sr-Latn-RS" dirty="0" smtClean="0"/>
              <a:t>efekti se ispituju ultrazvučno. Donosi se odluka o zameni novim ili regenerisanim delovima.</a:t>
            </a:r>
          </a:p>
          <a:p>
            <a:pPr algn="just"/>
            <a:r>
              <a:rPr lang="en-US" dirty="0" smtClean="0"/>
              <a:t>P</a:t>
            </a:r>
            <a:r>
              <a:rPr lang="sr-Latn-RS" dirty="0" smtClean="0"/>
              <a:t>oložaj i žljeb kod šina vođica,</a:t>
            </a:r>
          </a:p>
          <a:p>
            <a:pPr algn="just"/>
            <a:r>
              <a:rPr lang="en-US" dirty="0" smtClean="0"/>
              <a:t>P</a:t>
            </a:r>
            <a:r>
              <a:rPr lang="sr-Latn-RS" dirty="0" smtClean="0"/>
              <a:t>ritegnutost veza,</a:t>
            </a:r>
          </a:p>
          <a:p>
            <a:pPr algn="just"/>
            <a:r>
              <a:rPr lang="en-US" dirty="0" smtClean="0"/>
              <a:t>K</a:t>
            </a:r>
            <a:r>
              <a:rPr lang="sr-Latn-RS" dirty="0" smtClean="0"/>
              <a:t>valitet varova,</a:t>
            </a:r>
            <a:endParaRPr lang="sr-Latn-RS" dirty="0" smtClean="0"/>
          </a:p>
          <a:p>
            <a:r>
              <a:rPr lang="en-US" dirty="0" smtClean="0"/>
              <a:t>I</a:t>
            </a:r>
            <a:r>
              <a:rPr lang="sr-Latn-RS" dirty="0" smtClean="0"/>
              <a:t>spravnost s-s uređaja.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odužno </a:t>
            </a:r>
            <a:r>
              <a:rPr lang="sr-Latn-RS" dirty="0" smtClean="0"/>
              <a:t>pomeranje- ugrađivanje dodatnih spava.</a:t>
            </a:r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72000"/>
          </a:xfrm>
        </p:spPr>
        <p:txBody>
          <a:bodyPr/>
          <a:lstStyle/>
          <a:p>
            <a:pPr algn="just">
              <a:buNone/>
            </a:pPr>
            <a:r>
              <a:rPr lang="sr-Latn-RS" dirty="0" smtClean="0">
                <a:solidFill>
                  <a:srgbClr val="FFFF00"/>
                </a:solidFill>
              </a:rPr>
              <a:t>	Pravilnik 314 </a:t>
            </a:r>
            <a:r>
              <a:rPr lang="sr-Latn-RS" dirty="0" smtClean="0"/>
              <a:t>– sadrži granične vrednosti odstupanja od </a:t>
            </a:r>
            <a:r>
              <a:rPr lang="sr-Latn-RS" smtClean="0"/>
              <a:t>propisanog stanja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77</TotalTime>
  <Words>212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ODRŽAVANJE SKRETNICA</vt:lpstr>
      <vt:lpstr>MATIČNI LIST SKRETNICE   </vt:lpstr>
      <vt:lpstr>Slide 3</vt:lpstr>
      <vt:lpstr>KONTROLIŠE SE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ODRŽAVANJE SKRETNICA</dc:title>
  <dc:creator>dimitrijevic</dc:creator>
  <cp:lastModifiedBy>dimitrijevic</cp:lastModifiedBy>
  <cp:revision>14</cp:revision>
  <dcterms:created xsi:type="dcterms:W3CDTF">2020-12-11T10:45:31Z</dcterms:created>
  <dcterms:modified xsi:type="dcterms:W3CDTF">2020-12-11T12:02:42Z</dcterms:modified>
</cp:coreProperties>
</file>