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EE678C-2619-437E-8481-C27C0BFC23F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B7AC8A-FDCF-4605-92BD-DD5CCDB10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Odr&#382;avannje%20&#382;.p.%20predavanja\PREDAVANJA%20O&#381;P\Zavarivanje\elektrootporno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76400"/>
            <a:ext cx="6705600" cy="2438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REGENERACIJA MATERIJALA GORNJEG STROJA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8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r-Latn-RS" sz="3100" dirty="0" smtClean="0"/>
              <a:t>4. REGENERACIJA DRVENIH PAGOVA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r-Latn-RS" sz="2800" dirty="0" smtClean="0"/>
              <a:t>Korišćene pragove možemo klasifikovati na: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P</a:t>
            </a:r>
            <a:r>
              <a:rPr lang="sr-Latn-RS" sz="2800" dirty="0" smtClean="0"/>
              <a:t>ragove starosti 5-10 godina koji se mogu </a:t>
            </a:r>
            <a:r>
              <a:rPr lang="sr-Latn-RS" sz="2800" b="1" dirty="0" smtClean="0"/>
              <a:t>bez regeneracije ugrađivati</a:t>
            </a:r>
            <a:r>
              <a:rPr lang="sr-Latn-RS" sz="2800" dirty="0" smtClean="0"/>
              <a:t> u glavne pruge.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P</a:t>
            </a:r>
            <a:r>
              <a:rPr lang="sr-Latn-RS" sz="2800" dirty="0" smtClean="0"/>
              <a:t>ragove koje je </a:t>
            </a:r>
            <a:r>
              <a:rPr lang="sr-Latn-RS" sz="2800" b="1" dirty="0" smtClean="0"/>
              <a:t>moguće osposobiti za ponovnu ugradnju </a:t>
            </a:r>
            <a:r>
              <a:rPr lang="sr-Latn-RS" sz="2800" dirty="0" smtClean="0"/>
              <a:t>( pruge II reda, sporedne pruge i stanični koloseci ).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P</a:t>
            </a:r>
            <a:r>
              <a:rPr lang="sr-Latn-RS" sz="2800" dirty="0" smtClean="0"/>
              <a:t>ragove koje </a:t>
            </a:r>
            <a:r>
              <a:rPr lang="sr-Latn-RS" sz="2800" b="1" dirty="0" smtClean="0"/>
              <a:t>nije moguće regenerisati</a:t>
            </a:r>
            <a:r>
              <a:rPr lang="sr-Latn-R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4. REGENERACIJA DRVENIH PAGOVA</a:t>
            </a:r>
            <a:br>
              <a:rPr lang="sr-Latn-R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4676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Latn-RS" dirty="0" smtClean="0"/>
              <a:t>	</a:t>
            </a:r>
            <a:r>
              <a:rPr lang="sr-Latn-RS" sz="2600" u="sng" dirty="0" smtClean="0"/>
              <a:t>POSTUPAK REGENERACIJE</a:t>
            </a:r>
            <a:endParaRPr lang="sr-Latn-RS" u="sng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P</a:t>
            </a:r>
            <a:r>
              <a:rPr lang="sr-Latn-RS" sz="2800" dirty="0" smtClean="0"/>
              <a:t>anje pragova mlazom vode,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Č</a:t>
            </a:r>
            <a:r>
              <a:rPr lang="sr-Latn-RS" sz="2800" dirty="0" smtClean="0"/>
              <a:t>išćenje rupa za tirfone i bušenje novih do zdravog drveta,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U</a:t>
            </a:r>
            <a:r>
              <a:rPr lang="sr-Latn-RS" sz="2800" dirty="0" smtClean="0"/>
              <a:t>tezanje pragova i okivanje čeličnom trakom,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Z</a:t>
            </a:r>
            <a:r>
              <a:rPr lang="sr-Latn-RS" sz="2800" dirty="0" smtClean="0"/>
              <a:t>ačepljivanje starih rupa čepovima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R</a:t>
            </a:r>
            <a:r>
              <a:rPr lang="sr-Latn-RS" sz="2800" dirty="0" smtClean="0"/>
              <a:t>endisanje naležne površi za podložne pločice,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B</a:t>
            </a:r>
            <a:r>
              <a:rPr lang="sr-Latn-RS" sz="2800" dirty="0" smtClean="0"/>
              <a:t>ušenje novih rupa za tirfone,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T</a:t>
            </a:r>
            <a:r>
              <a:rPr lang="sr-Latn-RS" sz="2800" dirty="0" smtClean="0"/>
              <a:t>erisanje </a:t>
            </a:r>
          </a:p>
          <a:p>
            <a:pPr algn="just">
              <a:buNone/>
            </a:pPr>
            <a:r>
              <a:rPr lang="sr-Latn-RS" sz="2800" dirty="0" smtClean="0"/>
              <a:t>		Osim drvenih , moguće je regenerisati i čelične pragove. Betonske 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5. REGENERACIJA TUCANIČNOG ZASTORA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3200" dirty="0" smtClean="0"/>
              <a:t>Uz dobro održavanje i upotrebu materijala eruptivnog porekla vek trajanja i do 50g.</a:t>
            </a:r>
          </a:p>
          <a:p>
            <a:pPr algn="just"/>
            <a:r>
              <a:rPr lang="en-US" sz="3200" dirty="0" smtClean="0"/>
              <a:t>M</a:t>
            </a:r>
            <a:r>
              <a:rPr lang="sr-Latn-RS" sz="3200" dirty="0" smtClean="0"/>
              <a:t>oguće je i recikliranje tucanika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Regeneracja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gornjeg</a:t>
            </a:r>
            <a:r>
              <a:rPr lang="en-US" dirty="0" smtClean="0"/>
              <a:t> </a:t>
            </a:r>
            <a:r>
              <a:rPr lang="en-US" dirty="0" err="1" smtClean="0"/>
              <a:t>stroja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sr-Latn-R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r>
              <a:rPr lang="sr-Latn-RS" sz="3800" dirty="0" smtClean="0"/>
              <a:t>Regeneraciju šina</a:t>
            </a:r>
          </a:p>
          <a:p>
            <a:r>
              <a:rPr lang="en-US" sz="3800" dirty="0" smtClean="0"/>
              <a:t>R</a:t>
            </a:r>
            <a:r>
              <a:rPr lang="sr-Latn-RS" sz="3800" dirty="0" smtClean="0"/>
              <a:t>egeneraciju skretnica</a:t>
            </a:r>
          </a:p>
          <a:p>
            <a:r>
              <a:rPr lang="en-US" sz="3800" dirty="0" smtClean="0"/>
              <a:t>R</a:t>
            </a:r>
            <a:r>
              <a:rPr lang="sr-Latn-RS" sz="3800" dirty="0" smtClean="0"/>
              <a:t>egeneraciju kolosečnog pribora</a:t>
            </a:r>
          </a:p>
          <a:p>
            <a:r>
              <a:rPr lang="en-US" sz="3800" dirty="0" smtClean="0"/>
              <a:t>R</a:t>
            </a:r>
            <a:r>
              <a:rPr lang="sr-Latn-RS" sz="3800" dirty="0" smtClean="0"/>
              <a:t>egeneraciju drvenih pragova</a:t>
            </a:r>
          </a:p>
          <a:p>
            <a:r>
              <a:rPr lang="en-US" sz="3800" dirty="0" smtClean="0"/>
              <a:t>R</a:t>
            </a:r>
            <a:r>
              <a:rPr lang="sr-Latn-RS" sz="3800" dirty="0" smtClean="0"/>
              <a:t>egeneraciju tucanika</a:t>
            </a:r>
            <a:endParaRPr lang="en-US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7848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RS" sz="3200" dirty="0" smtClean="0"/>
              <a:t>	</a:t>
            </a:r>
            <a:r>
              <a:rPr lang="sr-Latn-RS" sz="3000" dirty="0" smtClean="0"/>
              <a:t>	Elementi gornjeg stroja se mogu nakon uklanjanja iz koloseka sortirati u elemente koji se mogu </a:t>
            </a:r>
            <a:r>
              <a:rPr lang="sr-Latn-RS" sz="3000" b="1" dirty="0" smtClean="0"/>
              <a:t>bez popravki ugraditi</a:t>
            </a:r>
            <a:r>
              <a:rPr lang="sr-Latn-RS" sz="3000" dirty="0" smtClean="0"/>
              <a:t> u prugu nižeg reda, </a:t>
            </a:r>
            <a:r>
              <a:rPr lang="sr-Latn-RS" sz="3000" b="1" dirty="0" smtClean="0"/>
              <a:t>uz regeneraciju osposobiti</a:t>
            </a:r>
            <a:r>
              <a:rPr lang="sr-Latn-RS" sz="3000" dirty="0" smtClean="0"/>
              <a:t> za upotrebu u pruge niže klase ili </a:t>
            </a:r>
            <a:r>
              <a:rPr lang="sr-Latn-RS" sz="3000" b="1" dirty="0" smtClean="0"/>
              <a:t>potpuno odstraniti </a:t>
            </a:r>
            <a:r>
              <a:rPr lang="sr-Latn-RS" sz="3000" dirty="0" smtClean="0"/>
              <a:t>bez mogućnosti za regeneraciju (valjaonica).</a:t>
            </a:r>
          </a:p>
          <a:p>
            <a:pPr algn="just">
              <a:buNone/>
            </a:pPr>
            <a:r>
              <a:rPr lang="sr-Latn-RS" sz="3000" dirty="0" smtClean="0"/>
              <a:t>		Za regeneraciju elemenata gornjeg stroja postoje </a:t>
            </a:r>
            <a:r>
              <a:rPr lang="sr-Latn-RS" sz="3000" b="1" dirty="0" smtClean="0"/>
              <a:t>radionice</a:t>
            </a:r>
            <a:r>
              <a:rPr lang="sr-Latn-RS" sz="3000" dirty="0" smtClean="0"/>
              <a:t>, specijalizovane za regeneraciju određenog elementa gornjeg stroja.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REGENERACIJA ŠINA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800" dirty="0" smtClean="0"/>
              <a:t>Uz blagovremeno održavanje šina i njihovu regeneraciju moguće je šinu ugrađivati u prugu istog ranga. Regeneracija šina čini 30% investicionih troškova nove pruge, tako da se regeneracija očigledno isplati. </a:t>
            </a:r>
          </a:p>
          <a:p>
            <a:pPr algn="just"/>
            <a:r>
              <a:rPr lang="sr-Latn-RS" sz="2800" dirty="0" smtClean="0"/>
              <a:t>Zahvaljujući postupku regeneracije šina, šine iz pruga I reda se ugrađuju bez problema u pruge II reda, a nakon iskorišćenja u sporedne pruge. 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REGENERACIJA ŠINA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sr-Latn-RS" dirty="0" smtClean="0"/>
              <a:t>	</a:t>
            </a:r>
            <a:r>
              <a:rPr lang="sr-Latn-RS" sz="2800" dirty="0" smtClean="0"/>
              <a:t>	U radionicama za regeneraciju šina obavaljaju se sledeće operacije:</a:t>
            </a:r>
            <a:endParaRPr lang="sr-Latn-RS" dirty="0" smtClean="0"/>
          </a:p>
          <a:p>
            <a:pPr>
              <a:buFontTx/>
              <a:buChar char="-"/>
            </a:pPr>
            <a:r>
              <a:rPr lang="sr-Latn-RS" dirty="0" smtClean="0"/>
              <a:t>Istovar, razvrstavanje i sortiranje šina,</a:t>
            </a:r>
          </a:p>
          <a:p>
            <a:pPr>
              <a:buFontTx/>
              <a:buChar char="-"/>
            </a:pPr>
            <a:r>
              <a:rPr lang="en-US" dirty="0" smtClean="0"/>
              <a:t>Č</a:t>
            </a:r>
            <a:r>
              <a:rPr lang="sr-Latn-RS" dirty="0" smtClean="0"/>
              <a:t>išćenje glave šina od rđe,</a:t>
            </a:r>
          </a:p>
          <a:p>
            <a:pPr>
              <a:buFontTx/>
              <a:buChar char="-"/>
            </a:pPr>
            <a:r>
              <a:rPr lang="en-US" dirty="0" smtClean="0"/>
              <a:t>U</a:t>
            </a:r>
            <a:r>
              <a:rPr lang="sr-Latn-RS" dirty="0" smtClean="0"/>
              <a:t>ltrazvučno ispitivanje šina,</a:t>
            </a:r>
          </a:p>
          <a:p>
            <a:pPr>
              <a:buFontTx/>
              <a:buChar char="-"/>
            </a:pPr>
            <a:r>
              <a:rPr lang="en-US" dirty="0" smtClean="0"/>
              <a:t>I</a:t>
            </a:r>
            <a:r>
              <a:rPr lang="sr-Latn-RS" dirty="0" smtClean="0"/>
              <a:t>spravljanje šina,</a:t>
            </a:r>
          </a:p>
          <a:p>
            <a:pPr>
              <a:buFontTx/>
              <a:buChar char="-"/>
            </a:pPr>
            <a:r>
              <a:rPr lang="en-US" dirty="0" smtClean="0"/>
              <a:t>S</a:t>
            </a:r>
            <a:r>
              <a:rPr lang="sr-Latn-RS" dirty="0" smtClean="0"/>
              <a:t>ečenje krajeva šina i delova sa defektima,</a:t>
            </a:r>
          </a:p>
          <a:p>
            <a:pPr>
              <a:buFontTx/>
              <a:buChar char="-"/>
            </a:pPr>
            <a:r>
              <a:rPr lang="en-US" dirty="0" smtClean="0"/>
              <a:t>R</a:t>
            </a:r>
            <a:r>
              <a:rPr lang="sr-Latn-RS" dirty="0" smtClean="0"/>
              <a:t>eprofilisanje glave šine,</a:t>
            </a:r>
          </a:p>
          <a:p>
            <a:pPr>
              <a:buFontTx/>
              <a:buChar char="-"/>
            </a:pPr>
            <a:r>
              <a:rPr lang="en-US" dirty="0" smtClean="0"/>
              <a:t>R</a:t>
            </a:r>
            <a:r>
              <a:rPr lang="sr-Latn-RS" dirty="0" smtClean="0"/>
              <a:t>asvrstavanje šina po visini radi zavarivanja,</a:t>
            </a:r>
          </a:p>
          <a:p>
            <a:pPr>
              <a:buFontTx/>
              <a:buChar char="-"/>
            </a:pPr>
            <a:r>
              <a:rPr lang="sr-Latn-RS" dirty="0" smtClean="0"/>
              <a:t> Skladištenje šina ili momentalno odvoženje na zavarivanje.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sr-Latn-RS" dirty="0" smtClean="0"/>
              <a:t>1. REGENERACIJA ŠINA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0772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RS" sz="2600" dirty="0" smtClean="0"/>
              <a:t>		U sklopu radionica za regeneraciju može da se vrši i zavarivanje, ali to može biti i zaseban pogon. Zavaruju se nove i reprofilisane šine u odseke koje je moguće transportovati. U radionicama se koristi elektrootporni postupak zavarivanja. Na terenu se te šine zavaruju u DTŠ aluminotermijskim postupkom zavarivanja.</a:t>
            </a:r>
          </a:p>
          <a:p>
            <a:pPr algn="just">
              <a:buNone/>
            </a:pPr>
            <a:r>
              <a:rPr lang="sr-Latn-RS" sz="2600" dirty="0" smtClean="0"/>
              <a:t>		Šine se dopremaju u radionicu za varenje i razvrstavaju . Krajevi se očiste i šine zavaruju, a var se brusi. Vrši se ispravljanje šina u toplom i hladnom stanju i na kraju var fino brusi. Tako zavarene šine se utovaruju  na plato-vagone i transportuju.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ektrootporno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1" y="990600"/>
            <a:ext cx="7059030" cy="516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0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 REGENERACIJA SKRETNICA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4248"/>
            <a:ext cx="7467600" cy="4873752"/>
          </a:xfrm>
        </p:spPr>
        <p:txBody>
          <a:bodyPr/>
          <a:lstStyle/>
          <a:p>
            <a:pPr algn="just"/>
            <a:r>
              <a:rPr lang="sr-Latn-RS" sz="2800" dirty="0" smtClean="0"/>
              <a:t>Obavlja se uglavnom u sklopu radionica za regeneraciju šina,</a:t>
            </a:r>
          </a:p>
          <a:p>
            <a:pPr algn="just"/>
            <a:r>
              <a:rPr lang="sr-Latn-RS" sz="2800" dirty="0" smtClean="0"/>
              <a:t>Rastavljaju se stare skretnice</a:t>
            </a:r>
          </a:p>
          <a:p>
            <a:pPr algn="just"/>
            <a:r>
              <a:rPr lang="en-US" sz="2800" dirty="0" smtClean="0"/>
              <a:t>O</a:t>
            </a:r>
            <a:r>
              <a:rPr lang="sr-Latn-RS" sz="2800" dirty="0" smtClean="0"/>
              <a:t>dvajaju se dobri od loših delova, a dobri se regenerišu,</a:t>
            </a:r>
          </a:p>
          <a:p>
            <a:pPr algn="just"/>
            <a:r>
              <a:rPr lang="en-US" sz="2800" dirty="0" smtClean="0"/>
              <a:t>R</a:t>
            </a:r>
            <a:r>
              <a:rPr lang="sr-Latn-RS" sz="2800" dirty="0" smtClean="0"/>
              <a:t>egenerisane skretnice se ne ugrađuju u glavne prolazne koloseke glavnih pruga,</a:t>
            </a:r>
          </a:p>
          <a:p>
            <a:pPr algn="just"/>
            <a:r>
              <a:rPr lang="en-US" sz="2800" dirty="0" smtClean="0"/>
              <a:t>R</a:t>
            </a:r>
            <a:r>
              <a:rPr lang="sr-Latn-RS" sz="2800" dirty="0" smtClean="0"/>
              <a:t>egenerisana skretnica se tretira kao nova.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sr-Latn-RS" sz="3100" dirty="0" smtClean="0"/>
              <a:t>3. REGENERACIJA KOLOSEČNOG PRIBORA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/>
              <a:t>C</a:t>
            </a:r>
            <a:r>
              <a:rPr lang="sr-Latn-RS" sz="2800" dirty="0" smtClean="0"/>
              <a:t>ena regenerisanog tirfona je 25% od cene novog.</a:t>
            </a:r>
          </a:p>
          <a:p>
            <a:pPr algn="just">
              <a:buNone/>
            </a:pPr>
            <a:r>
              <a:rPr lang="sr-Latn-RS" sz="2800" dirty="0" smtClean="0"/>
              <a:t>Tirfoni se mogu svrstati u one koji se: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M</a:t>
            </a:r>
            <a:r>
              <a:rPr lang="sr-Latn-RS" sz="2800" dirty="0" smtClean="0"/>
              <a:t>ogu koristiti na prugama I reda (isti oblik i dimenzije nakon regeneracije),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M</a:t>
            </a:r>
            <a:r>
              <a:rPr lang="sr-Latn-RS" sz="2800" dirty="0" smtClean="0"/>
              <a:t>ogu koristiti na prugama II reda (promenjene dimenzije nakon regeneracije),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M</a:t>
            </a:r>
            <a:r>
              <a:rPr lang="sr-Latn-RS" sz="2800" dirty="0" smtClean="0"/>
              <a:t>ogu regenerisati i koristiti na prugama II reda i na sporednim prugama ( promenjene dimenzije nakon regeneracije),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N</a:t>
            </a:r>
            <a:r>
              <a:rPr lang="sr-Latn-RS" sz="2800" dirty="0" smtClean="0"/>
              <a:t>e mogu regenerisati (na pretapanje).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313</Words>
  <Application>Microsoft Office PowerPoint</Application>
  <PresentationFormat>On-screen Show (4:3)</PresentationFormat>
  <Paragraphs>57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REGENERACIJA MATERIJALA GORNJEG STROJA</vt:lpstr>
      <vt:lpstr>Regeneracja materijala gornjeg stroja obuhvata:</vt:lpstr>
      <vt:lpstr>Slide 3</vt:lpstr>
      <vt:lpstr>1. REGENERACIJA ŠINA </vt:lpstr>
      <vt:lpstr>1. REGENERACIJA ŠINA </vt:lpstr>
      <vt:lpstr>1. REGENERACIJA ŠINA </vt:lpstr>
      <vt:lpstr>Slide 7</vt:lpstr>
      <vt:lpstr>2. REGENERACIJA SKRETNICA</vt:lpstr>
      <vt:lpstr>3. REGENERACIJA KOLOSEČNOG PRIBORA </vt:lpstr>
      <vt:lpstr>4. REGENERACIJA DRVENIH PAGOVA </vt:lpstr>
      <vt:lpstr>4. REGENERACIJA DRVENIH PAGOVA </vt:lpstr>
      <vt:lpstr>5. REGENERACIJA TUCANIČNOG ZASTORA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REGENERACIJA MATERIJALA GORNJEG STROJA</dc:title>
  <dc:creator>dimitrijevic</dc:creator>
  <cp:lastModifiedBy>dimitrijevic</cp:lastModifiedBy>
  <cp:revision>31</cp:revision>
  <dcterms:created xsi:type="dcterms:W3CDTF">2020-12-13T17:20:02Z</dcterms:created>
  <dcterms:modified xsi:type="dcterms:W3CDTF">2020-12-20T14:02:29Z</dcterms:modified>
</cp:coreProperties>
</file>