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3" r:id="rId28"/>
    <p:sldId id="283" r:id="rId29"/>
    <p:sldId id="284" r:id="rId30"/>
    <p:sldId id="305" r:id="rId31"/>
    <p:sldId id="285" r:id="rId32"/>
    <p:sldId id="304" r:id="rId33"/>
    <p:sldId id="291" r:id="rId34"/>
    <p:sldId id="292" r:id="rId35"/>
    <p:sldId id="307" r:id="rId36"/>
    <p:sldId id="293" r:id="rId37"/>
    <p:sldId id="294" r:id="rId38"/>
    <p:sldId id="308" r:id="rId39"/>
    <p:sldId id="309" r:id="rId40"/>
    <p:sldId id="296" r:id="rId41"/>
    <p:sldId id="295" r:id="rId42"/>
    <p:sldId id="310" r:id="rId43"/>
    <p:sldId id="312" r:id="rId44"/>
    <p:sldId id="313" r:id="rId45"/>
    <p:sldId id="316" r:id="rId46"/>
    <p:sldId id="315" r:id="rId47"/>
    <p:sldId id="314" r:id="rId48"/>
    <p:sldId id="317" r:id="rId49"/>
    <p:sldId id="318" r:id="rId50"/>
    <p:sldId id="297" r:id="rId51"/>
    <p:sldId id="29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878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1C782-BDE6-437F-9B7F-0FF6C7D46060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721FD-570F-4E64-B319-4C21AADC2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bauchplan</a:t>
            </a:r>
            <a:r>
              <a:rPr lang="en-US" dirty="0" smtClean="0"/>
              <a:t>-pedestrian-zone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D53A8-C614-40E3-A7C4-2AFE179915D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Cultural-Plaza-Park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D53A8-C614-40E3-A7C4-2AFE179915D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D53A8-C614-40E3-A7C4-2AFE179915D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D53A8-C614-40E3-A7C4-2AFE179915D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D53A8-C614-40E3-A7C4-2AFE179915D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829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965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613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062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776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285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706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647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57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277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604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0AB64-FFB7-463E-B00F-8FDDD4635EE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F83D-7D12-46CD-A433-37987FE34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12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landezine.com/index.php/2016/03/qinglongshan-cultural-plaza-by-atelier-dyjg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29633"/>
            <a:ext cx="9144000" cy="2323056"/>
          </a:xfrm>
        </p:spPr>
        <p:txBody>
          <a:bodyPr anchor="ctr">
            <a:normAutofit fontScale="90000"/>
          </a:bodyPr>
          <a:lstStyle/>
          <a:p>
            <a:r>
              <a:rPr lang="sr-Latn-RS" b="1" dirty="0" smtClean="0"/>
              <a:t>PARTERNO </a:t>
            </a:r>
            <a:r>
              <a:rPr lang="sr-Latn-RS" b="1" dirty="0" smtClean="0"/>
              <a:t>UREĐENJE</a:t>
            </a:r>
            <a:r>
              <a:rPr lang="en-US" b="1" dirty="0" smtClean="0"/>
              <a:t> </a:t>
            </a:r>
            <a:r>
              <a:rPr lang="en-US" b="1" dirty="0" smtClean="0"/>
              <a:t>JAVNIIH OTVORENIH PROSTORA</a:t>
            </a: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>- primeri dobre prakse -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3988"/>
            <a:ext cx="9144000" cy="1655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sr-Latn-RS" dirty="0" smtClean="0"/>
              <a:t>Katedra za urbanizam i prostorno planiranje</a:t>
            </a:r>
          </a:p>
          <a:p>
            <a:pPr>
              <a:spcBef>
                <a:spcPts val="0"/>
              </a:spcBef>
            </a:pPr>
            <a:r>
              <a:rPr lang="sr-Latn-RS" dirty="0" smtClean="0"/>
              <a:t>Urbanizam IV</a:t>
            </a:r>
          </a:p>
        </p:txBody>
      </p:sp>
    </p:spTree>
    <p:extLst>
      <p:ext uri="{BB962C8B-B14F-4D97-AF65-F5344CB8AC3E}">
        <p14:creationId xmlns="" xmlns:p14="http://schemas.microsoft.com/office/powerpoint/2010/main" val="9036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9144000" cy="12573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 smtClean="0"/>
              <a:t>Town Hall Square Solingen, Germany</a:t>
            </a:r>
            <a:r>
              <a:rPr lang="sr-Latn-RS" sz="3600" b="1" dirty="0" smtClean="0"/>
              <a:t/>
            </a:r>
            <a:br>
              <a:rPr lang="sr-Latn-RS" sz="3600" b="1" dirty="0" smtClean="0"/>
            </a:br>
            <a:r>
              <a:rPr lang="sr-Latn-RS" sz="1800" dirty="0" smtClean="0"/>
              <a:t>Izvor:http://landezine.com/index.php/2012/05/town-hall-square-solingen-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sr-Latn-RS" sz="1800" dirty="0" smtClean="0"/>
              <a:t>by-scape-landschaftsarchitekten/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70769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4" y="0"/>
            <a:ext cx="90891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30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72" y="0"/>
            <a:ext cx="102497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444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72" y="0"/>
            <a:ext cx="51389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71"/>
          <a:stretch/>
        </p:blipFill>
        <p:spPr>
          <a:xfrm>
            <a:off x="-241300" y="0"/>
            <a:ext cx="72009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421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75" t="-185" r="3697" b="185"/>
          <a:stretch/>
        </p:blipFill>
        <p:spPr>
          <a:xfrm>
            <a:off x="0" y="0"/>
            <a:ext cx="39116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2" t="-556" r="2539" b="556"/>
          <a:stretch/>
        </p:blipFill>
        <p:spPr>
          <a:xfrm>
            <a:off x="3978656" y="0"/>
            <a:ext cx="834034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469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3" y="0"/>
            <a:ext cx="1029729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9144000" cy="1257300"/>
          </a:xfrm>
        </p:spPr>
        <p:txBody>
          <a:bodyPr>
            <a:normAutofit/>
          </a:bodyPr>
          <a:lstStyle/>
          <a:p>
            <a:pPr algn="r"/>
            <a:r>
              <a:rPr lang="sr-Latn-RS" sz="3600" b="1" dirty="0" smtClean="0">
                <a:solidFill>
                  <a:schemeClr val="bg1"/>
                </a:solidFill>
              </a:rPr>
              <a:t>ÚJBUDA CITY CENTRE, BUDAPEST, HUNGARY</a:t>
            </a:r>
            <a:br>
              <a:rPr lang="sr-Latn-RS" sz="3600" b="1" dirty="0" smtClean="0">
                <a:solidFill>
                  <a:schemeClr val="bg1"/>
                </a:solidFill>
              </a:rPr>
            </a:br>
            <a:r>
              <a:rPr lang="sr-Latn-RS" sz="1800" dirty="0" smtClean="0">
                <a:solidFill>
                  <a:schemeClr val="bg1"/>
                </a:solidFill>
              </a:rPr>
              <a:t>Izvor:http://landezine.com/index.php/2011/01/ujbuda-city-centre-by-garten-studio/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86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56" y="0"/>
            <a:ext cx="4581144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505700" y="0"/>
            <a:ext cx="0" cy="6858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4051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12185501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204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0"/>
            <a:ext cx="53035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68" y="0"/>
            <a:ext cx="53126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5637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11" y="0"/>
            <a:ext cx="1037518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05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10299700" cy="686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1950" y="5905501"/>
            <a:ext cx="9290050" cy="965199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 err="1" smtClean="0">
                <a:solidFill>
                  <a:schemeClr val="bg1"/>
                </a:solidFill>
              </a:rPr>
              <a:t>Hoekenrode</a:t>
            </a:r>
            <a:r>
              <a:rPr lang="en-US" sz="3600" b="1" dirty="0" smtClean="0">
                <a:solidFill>
                  <a:schemeClr val="bg1"/>
                </a:solidFill>
              </a:rPr>
              <a:t> Square, Amsterdam, The Netherlands</a:t>
            </a:r>
            <a:r>
              <a:rPr lang="sr-Latn-RS" sz="3600" b="1" dirty="0" smtClean="0">
                <a:solidFill>
                  <a:schemeClr val="bg1"/>
                </a:solidFill>
              </a:rPr>
              <a:t/>
            </a:r>
            <a:br>
              <a:rPr lang="sr-Latn-RS" sz="3600" b="1" dirty="0" smtClean="0">
                <a:solidFill>
                  <a:schemeClr val="bg1"/>
                </a:solidFill>
              </a:rPr>
            </a:br>
            <a:r>
              <a:rPr lang="sr-Latn-RS" sz="1800" dirty="0" smtClean="0">
                <a:solidFill>
                  <a:schemeClr val="bg1"/>
                </a:solidFill>
              </a:rPr>
              <a:t>Izvor:http://landezine.com/index.php/2014/08/hoekenrode-square-by-karres-en-brands/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78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25700" y="5600700"/>
            <a:ext cx="9766300" cy="12573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Xi’an </a:t>
            </a:r>
            <a:r>
              <a:rPr lang="en-US" sz="3600" b="1" dirty="0" err="1" smtClean="0"/>
              <a:t>Qingyue</a:t>
            </a:r>
            <a:r>
              <a:rPr lang="en-US" sz="3600" b="1" dirty="0" smtClean="0"/>
              <a:t> demonstration </a:t>
            </a:r>
            <a:r>
              <a:rPr lang="en-US" sz="3600" b="1" dirty="0"/>
              <a:t>area, China</a:t>
            </a:r>
            <a:r>
              <a:rPr lang="sr-Latn-RS" sz="3600" b="1" dirty="0" smtClean="0"/>
              <a:t/>
            </a:r>
            <a:br>
              <a:rPr lang="sr-Latn-RS" sz="3600" b="1" dirty="0" smtClean="0"/>
            </a:br>
            <a:r>
              <a:rPr lang="sr-Latn-RS" sz="1800" dirty="0" smtClean="0"/>
              <a:t>Izvor:</a:t>
            </a:r>
            <a:r>
              <a:rPr lang="sr-Latn-RS" sz="1800" dirty="0"/>
              <a:t>/http://</a:t>
            </a:r>
            <a:r>
              <a:rPr lang="sr-Latn-RS" sz="1800" dirty="0" smtClean="0"/>
              <a:t>landezine.com/index.php/2018/09/xian-qingyue-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sr-Latn-RS" sz="1800" dirty="0" smtClean="0"/>
              <a:t>demonstration-area-by-waterlily-studio</a:t>
            </a:r>
            <a:r>
              <a:rPr lang="sr-Latn-RS" sz="2000" dirty="0"/>
              <a:t>/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534774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418511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92" y="0"/>
            <a:ext cx="730610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782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5165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144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521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1"/>
            <a:ext cx="5981700" cy="398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1143002"/>
            <a:ext cx="6000749" cy="4000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2039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6225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Open space\Squares &amp; plazas\bauchplan-pedestrian-zone-design-landscape-architecture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2" y="770351"/>
            <a:ext cx="12184818" cy="608764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42575" y="593467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 smtClean="0">
                <a:latin typeface="Calibri Light"/>
                <a:ea typeface="+mj-ea"/>
                <a:cs typeface="+mj-cs"/>
              </a:rPr>
              <a:t>Hoekenrode</a:t>
            </a:r>
            <a:r>
              <a:rPr lang="en-US" sz="3600" b="1" dirty="0" smtClean="0">
                <a:latin typeface="Calibri Light"/>
                <a:ea typeface="+mj-ea"/>
                <a:cs typeface="+mj-cs"/>
              </a:rPr>
              <a:t> Square, Amsterdam, The Netherlands</a:t>
            </a:r>
            <a:r>
              <a:rPr lang="sr-Latn-RS" sz="3600" b="1" dirty="0" smtClean="0">
                <a:latin typeface="Calibri Light"/>
                <a:ea typeface="+mj-ea"/>
                <a:cs typeface="+mj-cs"/>
              </a:rPr>
              <a:t/>
            </a:r>
            <a:br>
              <a:rPr lang="sr-Latn-RS" sz="3600" b="1" dirty="0" smtClean="0">
                <a:latin typeface="Calibri Light"/>
                <a:ea typeface="+mj-ea"/>
                <a:cs typeface="+mj-cs"/>
              </a:rPr>
            </a:br>
            <a:r>
              <a:rPr lang="en-US" dirty="0" smtClean="0"/>
              <a:t>https://landezine-award.com/neue-meile-bo%CC%88blingen/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Open space\Squares &amp; plazas\bauchplan-pedestrian-zone-design-landscape-architecture-02.jpg"/>
          <p:cNvPicPr>
            <a:picLocks noChangeAspect="1" noChangeArrowheads="1"/>
          </p:cNvPicPr>
          <p:nvPr/>
        </p:nvPicPr>
        <p:blipFill>
          <a:blip r:embed="rId2" cstate="print"/>
          <a:srcRect l="36336"/>
          <a:stretch>
            <a:fillRect/>
          </a:stretch>
        </p:blipFill>
        <p:spPr bwMode="auto">
          <a:xfrm>
            <a:off x="0" y="1127342"/>
            <a:ext cx="5252121" cy="4434213"/>
          </a:xfrm>
          <a:prstGeom prst="rect">
            <a:avLst/>
          </a:prstGeom>
          <a:noFill/>
        </p:spPr>
      </p:pic>
      <p:pic>
        <p:nvPicPr>
          <p:cNvPr id="7" name="Picture 2" descr="E:\Open space\Squares &amp; plazas\bauchplan-pedestrian-zone-design-landscape-architecture-04.jpg"/>
          <p:cNvPicPr>
            <a:picLocks noChangeAspect="1" noChangeArrowheads="1"/>
          </p:cNvPicPr>
          <p:nvPr/>
        </p:nvPicPr>
        <p:blipFill>
          <a:blip r:embed="rId3" cstate="print"/>
          <a:srcRect l="7382" r="8439" b="3428"/>
          <a:stretch>
            <a:fillRect/>
          </a:stretch>
        </p:blipFill>
        <p:spPr bwMode="auto">
          <a:xfrm>
            <a:off x="5294965" y="1125680"/>
            <a:ext cx="6874024" cy="4435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landezine-award.com/wp-content/uploads/2017/07/bauchplan-pedestrian-zone-design-landscape-architecture-08.jpg"/>
          <p:cNvPicPr>
            <a:picLocks noChangeAspect="1" noChangeArrowheads="1"/>
          </p:cNvPicPr>
          <p:nvPr/>
        </p:nvPicPr>
        <p:blipFill>
          <a:blip r:embed="rId3" cstate="print"/>
          <a:srcRect l="5850"/>
          <a:stretch>
            <a:fillRect/>
          </a:stretch>
        </p:blipFill>
        <p:spPr bwMode="auto">
          <a:xfrm>
            <a:off x="7615826" y="1991638"/>
            <a:ext cx="4576174" cy="3645401"/>
          </a:xfrm>
          <a:prstGeom prst="rect">
            <a:avLst/>
          </a:prstGeom>
          <a:noFill/>
        </p:spPr>
      </p:pic>
      <p:pic>
        <p:nvPicPr>
          <p:cNvPr id="7" name="Picture 3" descr="E:\Open space\Squares &amp; plazas\bauchplan-pedestrian-zone-design-landscape-architecture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91639"/>
            <a:ext cx="7465512" cy="3632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4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2813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landezine.com/wp-content/uploads/2016/03/Cultural-Plaza-Park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544" y="19884"/>
            <a:ext cx="10726455" cy="683811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42575" y="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 smtClean="0">
                <a:solidFill>
                  <a:schemeClr val="bg1"/>
                </a:solidFill>
                <a:latin typeface="Calibri Light"/>
                <a:ea typeface="+mj-ea"/>
                <a:cs typeface="+mj-cs"/>
              </a:rPr>
              <a:t>Qinglongshan</a:t>
            </a:r>
            <a:r>
              <a:rPr lang="en-US" sz="3600" b="1" dirty="0" smtClean="0">
                <a:solidFill>
                  <a:schemeClr val="bg1"/>
                </a:solidFill>
                <a:latin typeface="Calibri Light"/>
                <a:ea typeface="+mj-ea"/>
                <a:cs typeface="+mj-cs"/>
              </a:rPr>
              <a:t> Cultural Plaza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http://landezine.com/index.php/2016/03/qinglongshan-cultural-plaza-by-atelier-dyjg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Open space\Squares &amp; plazas\Cultural-Plaza-Park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93" y="1459282"/>
            <a:ext cx="12200493" cy="5398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Open space\Squares &amp; plazas\Cultural-Plaza-Park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7" y="2480153"/>
            <a:ext cx="12181833" cy="4377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Open space\Squares &amp; plazas\Teikyo-Heisei-Univers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3515"/>
            <a:ext cx="12192000" cy="44309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42575" y="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3600" dirty="0" err="1" smtClean="0"/>
              <a:t>Teikyo</a:t>
            </a:r>
            <a:r>
              <a:rPr lang="en-US" sz="3600" dirty="0" smtClean="0"/>
              <a:t> Heisei University Nakano Campus</a:t>
            </a:r>
          </a:p>
          <a:p>
            <a:pPr algn="r"/>
            <a:r>
              <a:rPr lang="en-US" dirty="0" smtClean="0"/>
              <a:t>https://laud8.wordpress.com/reinterpreting-nature-in-design-teikyo-heisei-university-nakano-campus/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Open space\Squares &amp; plazas\TNC_KF_004_D_A_Katsuhisa-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306"/>
            <a:ext cx="12200350" cy="610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Open space\Squares &amp; plazas\TNC_OS_029_D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489" y="12526"/>
            <a:ext cx="6095998" cy="6857999"/>
          </a:xfrm>
          <a:prstGeom prst="rect">
            <a:avLst/>
          </a:prstGeom>
          <a:noFill/>
        </p:spPr>
      </p:pic>
      <p:pic>
        <p:nvPicPr>
          <p:cNvPr id="74758" name="Picture 6" descr="No photo descript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92" y="0"/>
            <a:ext cx="457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Open space\Squares &amp; plazas\Vanke-City-Locus-Architects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" y="764088"/>
            <a:ext cx="12187824" cy="609391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30050" y="764088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Zhengzhou </a:t>
            </a:r>
            <a:r>
              <a:rPr lang="en-US" sz="3600" dirty="0" err="1" smtClean="0">
                <a:solidFill>
                  <a:schemeClr val="bg1"/>
                </a:solidFill>
              </a:rPr>
              <a:t>Vanke</a:t>
            </a:r>
            <a:r>
              <a:rPr lang="en-US" sz="3600" dirty="0" smtClean="0">
                <a:solidFill>
                  <a:schemeClr val="bg1"/>
                </a:solidFill>
              </a:rPr>
              <a:t> Central Plaza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http://landezine.com/index.php/2015/07/zhengzhou-vanke-central-plaza-by-locus-associates/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Open space\Squares &amp; plazas\Vanke-City-Locus-Architects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770"/>
            <a:ext cx="1219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Open space\Squares &amp; plazas\Vanke-City-Locus-Architects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8963"/>
            <a:ext cx="12192000" cy="51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Open space\Squares &amp; plazas\Vanke-City-Locus-Architects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5440"/>
            <a:ext cx="12192000" cy="51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1" y="16343"/>
            <a:ext cx="9906859" cy="6841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4231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Open space\public spaces\St. James Plaza, Melbourne\520292b8e8e44e949b0000ed_st-james-plaza-aspect-studios_aspectstudios_stjames_photo_by_andrewlloyd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8952"/>
            <a:ext cx="12192000" cy="60990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42575" y="593467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3600" b="1" dirty="0" smtClean="0">
                <a:solidFill>
                  <a:schemeClr val="bg1"/>
                </a:solidFill>
              </a:rPr>
              <a:t>St James Plaza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https://www.archdaily.com/413013/st-james-plaza-aspect-studios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Open space\public spaces\St. James Plaza, Melbourne\Pro_AM_StJames_im5_750w_500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2" y="225467"/>
            <a:ext cx="12175298" cy="6087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Open space\public spaces\St. James Plaza, Melbourne\520292dae8e44efff2000129_st-james-plaza-aspect-studios_aspectstudios_stjames_photo_by_andrewlloyd_14-666x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149" y="100398"/>
            <a:ext cx="5922889" cy="6669920"/>
          </a:xfrm>
          <a:prstGeom prst="rect">
            <a:avLst/>
          </a:prstGeom>
          <a:noFill/>
        </p:spPr>
      </p:pic>
      <p:pic>
        <p:nvPicPr>
          <p:cNvPr id="5" name="Picture 4" descr="E:\Open space\public spaces\St. James Plaza, Melbourne\5202928ae8e44e949b0000ec_st-james-plaza-aspect-studios_aspectstudios_stjames_photo_by_andrewlloyd_02-666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08" y="118998"/>
            <a:ext cx="5928619" cy="6676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www.aslany.org/wp-content/uploads/2020/01/First-Avenue-Water-Plaza_Images_Page_01-1-1030x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956" y="0"/>
            <a:ext cx="88740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www.aslany.org/wp-content/uploads/2020/01/First-Avenue-Water-Plaza_Images_Page_03-1-1030x796.jpg"/>
          <p:cNvPicPr>
            <a:picLocks noChangeAspect="1" noChangeArrowheads="1"/>
          </p:cNvPicPr>
          <p:nvPr/>
        </p:nvPicPr>
        <p:blipFill>
          <a:blip r:embed="rId2" cstate="print"/>
          <a:srcRect l="15704" r="16883" b="10326"/>
          <a:stretch>
            <a:fillRect/>
          </a:stretch>
        </p:blipFill>
        <p:spPr bwMode="auto">
          <a:xfrm>
            <a:off x="0" y="46450"/>
            <a:ext cx="6613742" cy="6799024"/>
          </a:xfrm>
          <a:prstGeom prst="rect">
            <a:avLst/>
          </a:prstGeom>
          <a:noFill/>
        </p:spPr>
      </p:pic>
      <p:pic>
        <p:nvPicPr>
          <p:cNvPr id="81924" name="Picture 4" descr="First Avenue Water Plaza Potluck — Design Trust for Public 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002" y="3536532"/>
            <a:ext cx="5503998" cy="3096000"/>
          </a:xfrm>
          <a:prstGeom prst="rect">
            <a:avLst/>
          </a:prstGeom>
          <a:noFill/>
        </p:spPr>
      </p:pic>
      <p:pic>
        <p:nvPicPr>
          <p:cNvPr id="81926" name="Picture 6" descr="Project: Water Plaza | Society of Garden Desig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425" y="162837"/>
            <a:ext cx="5490575" cy="3238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SHoP Architects Midtown Center Washington | Floorn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84" y="0"/>
            <a:ext cx="12032116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42575" y="6211669"/>
            <a:ext cx="9749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3600" b="1" dirty="0" smtClean="0">
                <a:solidFill>
                  <a:schemeClr val="bg1"/>
                </a:solidFill>
              </a:rPr>
              <a:t>Midtown plaza</a:t>
            </a:r>
          </a:p>
          <a:p>
            <a:pPr algn="r" fontAlgn="base"/>
            <a:endParaRPr lang="en-US" sz="3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mir-s3-cdn-cf.behance.net/project_modules/max_1200/6f5f6579966579.5cd32f0636af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"/>
            <a:ext cx="10286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mir-s3-cdn-cf.behance.net/project_modules/max_1200/07afda79966579.5cd32f0637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767" y="-24778"/>
            <a:ext cx="4804732" cy="6882778"/>
          </a:xfrm>
          <a:prstGeom prst="rect">
            <a:avLst/>
          </a:prstGeom>
          <a:noFill/>
        </p:spPr>
      </p:pic>
      <p:pic>
        <p:nvPicPr>
          <p:cNvPr id="82948" name="Picture 4" descr="https://mir-s3-cdn-cf.behance.net/project_modules/max_1200/847da479966579.5cd32f063704b.jpg"/>
          <p:cNvPicPr>
            <a:picLocks noChangeAspect="1" noChangeArrowheads="1"/>
          </p:cNvPicPr>
          <p:nvPr/>
        </p:nvPicPr>
        <p:blipFill>
          <a:blip r:embed="rId3" cstate="print"/>
          <a:srcRect r="2935"/>
          <a:stretch>
            <a:fillRect/>
          </a:stretch>
        </p:blipFill>
        <p:spPr bwMode="auto">
          <a:xfrm>
            <a:off x="5924810" y="3456481"/>
            <a:ext cx="5311035" cy="3401519"/>
          </a:xfrm>
          <a:prstGeom prst="rect">
            <a:avLst/>
          </a:prstGeom>
          <a:noFill/>
        </p:spPr>
      </p:pic>
      <p:pic>
        <p:nvPicPr>
          <p:cNvPr id="82950" name="Picture 6" descr="https://mir-s3-cdn-cf.behance.net/project_modules/max_1200/8be7b979966579.5cd32f06366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812" y="0"/>
            <a:ext cx="5340262" cy="3319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landezine.com/wp-content/uploads/2017/07/Photo-2-Ari-Bur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574" y="0"/>
            <a:ext cx="11273425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42575" y="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3600" b="1" dirty="0" smtClean="0">
                <a:solidFill>
                  <a:schemeClr val="bg1"/>
                </a:solidFill>
              </a:rPr>
              <a:t>Archipelago Courtyard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http://landezine.com/index.php/2017/07/archipelago-courtyard-by-terrain-nyc/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landezine.com/wp-content/uploads/2017/07/Photo-3-terrain-nyc.jpg"/>
          <p:cNvPicPr>
            <a:picLocks noChangeAspect="1" noChangeArrowheads="1"/>
          </p:cNvPicPr>
          <p:nvPr/>
        </p:nvPicPr>
        <p:blipFill>
          <a:blip r:embed="rId2" cstate="print"/>
          <a:srcRect l="15634" r="8583"/>
          <a:stretch>
            <a:fillRect/>
          </a:stretch>
        </p:blipFill>
        <p:spPr bwMode="auto">
          <a:xfrm>
            <a:off x="0" y="0"/>
            <a:ext cx="7954027" cy="6874756"/>
          </a:xfrm>
          <a:prstGeom prst="rect">
            <a:avLst/>
          </a:prstGeom>
          <a:noFill/>
        </p:spPr>
      </p:pic>
      <p:pic>
        <p:nvPicPr>
          <p:cNvPr id="88068" name="Picture 4" descr="http://landezine.com/wp-content/uploads/2017/07/Photo-10-Ari-Burling.jpg"/>
          <p:cNvPicPr>
            <a:picLocks noChangeAspect="1" noChangeArrowheads="1"/>
          </p:cNvPicPr>
          <p:nvPr/>
        </p:nvPicPr>
        <p:blipFill>
          <a:blip r:embed="rId3" cstate="print"/>
          <a:srcRect l="14902" r="14756"/>
          <a:stretch>
            <a:fillRect/>
          </a:stretch>
        </p:blipFill>
        <p:spPr bwMode="auto">
          <a:xfrm>
            <a:off x="8171145" y="-1253"/>
            <a:ext cx="4020855" cy="6859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141" y="-18884"/>
            <a:ext cx="9906859" cy="6876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3269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landezine.com/wp-content/uploads/2020/03/WP_phot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3466"/>
            <a:ext cx="12191999" cy="610453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42575" y="5934670"/>
            <a:ext cx="9749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3600" b="1" dirty="0" smtClean="0"/>
              <a:t>Waller park</a:t>
            </a:r>
          </a:p>
          <a:p>
            <a:pPr algn="r"/>
            <a:r>
              <a:rPr lang="en-US" dirty="0" smtClean="0"/>
              <a:t>http://landezine.com/index.php/2020/03/waller-park-by-msla/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landezine.com/wp-content/uploads/2020/03/WP_photo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1" y="0"/>
            <a:ext cx="115900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25700" y="6022975"/>
            <a:ext cx="9766300" cy="835025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err="1" smtClean="0">
                <a:solidFill>
                  <a:schemeClr val="bg1"/>
                </a:solidFill>
              </a:rPr>
              <a:t>Grønnegade</a:t>
            </a:r>
            <a:r>
              <a:rPr lang="en-US" sz="4000" b="1" dirty="0" smtClean="0">
                <a:solidFill>
                  <a:schemeClr val="bg1"/>
                </a:solidFill>
              </a:rPr>
              <a:t> Square, Odense, Denmark</a:t>
            </a:r>
            <a:r>
              <a:rPr lang="sr-Latn-RS" sz="3600" b="1" dirty="0" smtClean="0">
                <a:solidFill>
                  <a:schemeClr val="bg1"/>
                </a:solidFill>
              </a:rPr>
              <a:t/>
            </a:r>
            <a:br>
              <a:rPr lang="sr-Latn-RS" sz="3600" b="1" dirty="0" smtClean="0">
                <a:solidFill>
                  <a:schemeClr val="bg1"/>
                </a:solidFill>
              </a:rPr>
            </a:br>
            <a:r>
              <a:rPr lang="sr-Latn-RS" sz="2000" dirty="0" smtClean="0">
                <a:solidFill>
                  <a:schemeClr val="bg1"/>
                </a:solidFill>
              </a:rPr>
              <a:t>Izvor:http://landezine.com/index.php/2019/07/gronnegade-square-by-masu-planning/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75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07"/>
            <a:ext cx="3505200" cy="6984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927100"/>
            <a:ext cx="8620108" cy="59309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505200" y="0"/>
            <a:ext cx="0" cy="685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64164" y="0"/>
            <a:ext cx="0" cy="685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3778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202" y="1188"/>
            <a:ext cx="4572396" cy="685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8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473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46" y="0"/>
            <a:ext cx="1031795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434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103</Words>
  <Application>Microsoft Office PowerPoint</Application>
  <PresentationFormat>Custom</PresentationFormat>
  <Paragraphs>29</Paragraphs>
  <Slides>51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PARTERNO UREĐENJE JAVNIIH OTVORENIH PROSTORA - primeri dobre prakse -</vt:lpstr>
      <vt:lpstr>Hoekenrode Square, Amsterdam, The Netherlands Izvor:http://landezine.com/index.php/2014/08/hoekenrode-square-by-karres-en-brands/</vt:lpstr>
      <vt:lpstr>Slide 3</vt:lpstr>
      <vt:lpstr>Slide 4</vt:lpstr>
      <vt:lpstr>Slide 5</vt:lpstr>
      <vt:lpstr>Grønnegade Square, Odense, Denmark Izvor:http://landezine.com/index.php/2019/07/gronnegade-square-by-masu-planning/</vt:lpstr>
      <vt:lpstr>Slide 7</vt:lpstr>
      <vt:lpstr>Slide 8</vt:lpstr>
      <vt:lpstr>Slide 9</vt:lpstr>
      <vt:lpstr>Town Hall Square Solingen, Germany Izvor:http://landezine.com/index.php/2012/05/town-hall-square-solingen- by-scape-landschaftsarchitekten/</vt:lpstr>
      <vt:lpstr>Slide 11</vt:lpstr>
      <vt:lpstr>Slide 12</vt:lpstr>
      <vt:lpstr>Slide 13</vt:lpstr>
      <vt:lpstr>Slide 14</vt:lpstr>
      <vt:lpstr>ÚJBUDA CITY CENTRE, BUDAPEST, HUNGARY Izvor:http://landezine.com/index.php/2011/01/ujbuda-city-centre-by-garten-studio/</vt:lpstr>
      <vt:lpstr>Slide 16</vt:lpstr>
      <vt:lpstr>Slide 17</vt:lpstr>
      <vt:lpstr>Slide 18</vt:lpstr>
      <vt:lpstr>Slide 19</vt:lpstr>
      <vt:lpstr>Xi’an Qingyue demonstration area, China Izvor:/http://landezine.com/index.php/2018/09/xian-qingyue- demonstration-area-by-waterlily-studio/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PARTERNO UREĐENJE - primeri dobre prakse -</dc:title>
  <dc:creator>Windows User</dc:creator>
  <cp:lastModifiedBy>Milica</cp:lastModifiedBy>
  <cp:revision>26</cp:revision>
  <dcterms:created xsi:type="dcterms:W3CDTF">2020-04-18T10:59:07Z</dcterms:created>
  <dcterms:modified xsi:type="dcterms:W3CDTF">2020-04-18T19:06:49Z</dcterms:modified>
</cp:coreProperties>
</file>