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6" r:id="rId3"/>
    <p:sldId id="257" r:id="rId4"/>
    <p:sldId id="262" r:id="rId5"/>
    <p:sldId id="260" r:id="rId6"/>
    <p:sldId id="263" r:id="rId7"/>
    <p:sldId id="269" r:id="rId8"/>
    <p:sldId id="270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5E0"/>
    <a:srgbClr val="EAEEEB"/>
    <a:srgbClr val="7B9182"/>
    <a:srgbClr val="82E949"/>
    <a:srgbClr val="56E34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57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5F37E-64FE-4221-9264-8AFFDC46D74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6698C-86FD-408B-9F1A-C6C6A93E8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4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6698C-86FD-408B-9F1A-C6C6A93E8F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61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6698C-86FD-408B-9F1A-C6C6A93E8F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61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56698C-86FD-408B-9F1A-C6C6A93E8F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61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6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20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2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6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80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35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6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2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E4C1-AC01-4685-AB3B-C63E704E00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B0865-20BA-4808-8713-29AED3922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2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FF2E-64EA-B3A1-410C-E6A0548326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801712"/>
            <a:ext cx="6858000" cy="141754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Title of Paper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51579C-13CE-CEC4-8977-29E1E364F0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92244"/>
            <a:ext cx="6858000" cy="336502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Author(s)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6FC9AB-3378-829D-32E7-4314D25B0E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3819047"/>
            <a:ext cx="6858000" cy="27384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Affiliation(s)</a:t>
            </a:r>
          </a:p>
        </p:txBody>
      </p:sp>
    </p:spTree>
    <p:extLst>
      <p:ext uri="{BB962C8B-B14F-4D97-AF65-F5344CB8AC3E}">
        <p14:creationId xmlns:p14="http://schemas.microsoft.com/office/powerpoint/2010/main" val="1843492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826936" cy="5143500"/>
          </a:xfrm>
          <a:prstGeom prst="rect">
            <a:avLst/>
          </a:prstGeom>
          <a:solidFill>
            <a:srgbClr val="DFE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936" y="1200151"/>
            <a:ext cx="7859864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0514-1536-4749-A681-0B92DC94412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E584A-AFAC-47ED-A5F6-5470D9E86F75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711466-E203-5BD0-B016-B8275122CE2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" y="432110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4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82E949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7CCE3A3-73A4-AB32-1E84-D9CFC435B4B0}"/>
              </a:ext>
            </a:extLst>
          </p:cNvPr>
          <p:cNvSpPr txBox="1"/>
          <p:nvPr/>
        </p:nvSpPr>
        <p:spPr>
          <a:xfrm>
            <a:off x="1013460" y="4574790"/>
            <a:ext cx="8058150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International Scientific Conference </a:t>
            </a: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Green Building 2026</a:t>
            </a:r>
            <a:endParaRPr lang="sr-Latn-R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sr-Latn-R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Niš, Serbia  •  15-16 October 2026.</a:t>
            </a:r>
            <a:r>
              <a: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•</a:t>
            </a:r>
            <a:r>
              <a:rPr lang="sr-Latn-R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Faculty of Civil Engineering and Architecture, University of </a:t>
            </a:r>
            <a:r>
              <a:rPr lang="sr-Latn-R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Niš </a:t>
            </a:r>
            <a:endParaRPr lang="en-US" sz="1100" dirty="0"/>
          </a:p>
        </p:txBody>
      </p:sp>
      <p:sp>
        <p:nvSpPr>
          <p:cNvPr id="10" name="Subtitle 7"/>
          <p:cNvSpPr>
            <a:spLocks noGrp="1"/>
          </p:cNvSpPr>
          <p:nvPr/>
        </p:nvSpPr>
        <p:spPr>
          <a:xfrm>
            <a:off x="1534084" y="3333750"/>
            <a:ext cx="6858000" cy="336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le 6"/>
          <p:cNvSpPr>
            <a:spLocks noGrp="1"/>
          </p:cNvSpPr>
          <p:nvPr>
            <p:ph type="ctrTitle"/>
          </p:nvPr>
        </p:nvSpPr>
        <p:spPr>
          <a:xfrm>
            <a:off x="1550194" y="1657350"/>
            <a:ext cx="6858000" cy="1676400"/>
          </a:xfr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>
            <a:noAutofit/>
          </a:bodyPr>
          <a:lstStyle/>
          <a:p>
            <a:r>
              <a:rPr lang="sr-Latn-RS" sz="2400" b="1" dirty="0">
                <a:cs typeface="Arial" pitchFamily="34" charset="0"/>
              </a:rPr>
              <a:t>Title of the Paper </a:t>
            </a:r>
            <a:r>
              <a:rPr lang="sr-Latn-RS" sz="2400" b="1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rPr>
              <a:t>/Calibri, 24pt, Bold/</a:t>
            </a:r>
            <a:endParaRPr lang="en-US" sz="2400" b="1" dirty="0">
              <a:solidFill>
                <a:schemeClr val="bg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Subtitle 7"/>
          <p:cNvSpPr>
            <a:spLocks noGrp="1"/>
          </p:cNvSpPr>
          <p:nvPr>
            <p:ph type="subTitle" idx="1"/>
          </p:nvPr>
        </p:nvSpPr>
        <p:spPr>
          <a:xfrm>
            <a:off x="1557338" y="3409950"/>
            <a:ext cx="6858000" cy="336502"/>
          </a:xfr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>
            <a:noAutofit/>
          </a:bodyPr>
          <a:lstStyle/>
          <a:p>
            <a:r>
              <a:rPr lang="sr-Latn-RS" sz="1600" dirty="0">
                <a:solidFill>
                  <a:schemeClr val="tx1"/>
                </a:solidFill>
                <a:latin typeface="+mj-lt"/>
                <a:cs typeface="Arial" pitchFamily="34" charset="0"/>
              </a:rPr>
              <a:t>Author(s) </a:t>
            </a:r>
            <a:r>
              <a:rPr lang="sr-Latn-RS" sz="1600" dirty="0">
                <a:solidFill>
                  <a:schemeClr val="bg1">
                    <a:lumMod val="75000"/>
                  </a:schemeClr>
                </a:solidFill>
                <a:latin typeface="+mj-lt"/>
                <a:cs typeface="Arial" pitchFamily="34" charset="0"/>
              </a:rPr>
              <a:t>/Calibri, 16pt/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Subtitle 7"/>
          <p:cNvSpPr txBox="1">
            <a:spLocks/>
          </p:cNvSpPr>
          <p:nvPr/>
        </p:nvSpPr>
        <p:spPr>
          <a:xfrm>
            <a:off x="1550194" y="3867150"/>
            <a:ext cx="6858000" cy="336502"/>
          </a:xfrm>
          <a:prstGeom prst="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sz="1200" i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Affiliation(s) </a:t>
            </a:r>
            <a:r>
              <a:rPr lang="sr-Latn-RS" sz="1200" i="1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rPr>
              <a:t>/Calibri, 12pt, Italic/</a:t>
            </a:r>
            <a:endParaRPr lang="en-US" sz="1200" i="1" dirty="0">
              <a:solidFill>
                <a:schemeClr val="bg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F8B086-AF7C-0157-8528-72EE8649C3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7" t="51560" r="4240" b="19985"/>
          <a:stretch>
            <a:fillRect/>
          </a:stretch>
        </p:blipFill>
        <p:spPr bwMode="auto">
          <a:xfrm>
            <a:off x="5181600" y="364808"/>
            <a:ext cx="2836545" cy="302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DA6BA6-532E-08E0-08FD-6786E283AD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25579" r="76200" b="19985"/>
          <a:stretch>
            <a:fillRect/>
          </a:stretch>
        </p:blipFill>
        <p:spPr bwMode="auto">
          <a:xfrm>
            <a:off x="8153400" y="0"/>
            <a:ext cx="918210" cy="67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53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9550"/>
            <a:ext cx="7498080" cy="857250"/>
          </a:xfrm>
        </p:spPr>
        <p:txBody>
          <a:bodyPr anchor="ctr"/>
          <a:lstStyle/>
          <a:p>
            <a:pPr algn="r"/>
            <a:endParaRPr lang="en-US" sz="2600" b="1" dirty="0">
              <a:latin typeface="+mn-lt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123950"/>
            <a:ext cx="7498080" cy="479822"/>
          </a:xfrm>
        </p:spPr>
        <p:txBody>
          <a:bodyPr/>
          <a:lstStyle/>
          <a:p>
            <a:endParaRPr lang="en-US" sz="2200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809749"/>
            <a:ext cx="7498080" cy="193899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rgbClr val="FF0000"/>
                </a:solidFill>
                <a:cs typeface="Arial" pitchFamily="34" charset="0"/>
              </a:rPr>
              <a:t>Keep in mind that the presentation time is limited to ____ min</a:t>
            </a:r>
          </a:p>
          <a:p>
            <a:endParaRPr lang="sr-Latn-RS" sz="2000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sr-Latn-RS" sz="2000" dirty="0">
                <a:solidFill>
                  <a:srgbClr val="FF0000"/>
                </a:solidFill>
                <a:cs typeface="Arial" pitchFamily="34" charset="0"/>
              </a:rPr>
              <a:t>Maximum allowed number of slides is _____</a:t>
            </a:r>
          </a:p>
          <a:p>
            <a:endParaRPr lang="sr-Latn-RS" sz="2000" dirty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sz="2000" dirty="0">
                <a:solidFill>
                  <a:srgbClr val="FF0000"/>
                </a:solidFill>
                <a:cs typeface="Arial" pitchFamily="34" charset="0"/>
              </a:rPr>
              <a:t>The slide design is </a:t>
            </a:r>
            <a:r>
              <a:rPr lang="sr-Latn-RS" sz="2000" dirty="0">
                <a:solidFill>
                  <a:srgbClr val="FF0000"/>
                </a:solidFill>
                <a:cs typeface="Arial" pitchFamily="34" charset="0"/>
              </a:rPr>
              <a:t>free</a:t>
            </a:r>
            <a:r>
              <a:rPr lang="en-US" sz="2000" dirty="0">
                <a:solidFill>
                  <a:srgbClr val="FF0000"/>
                </a:solidFill>
                <a:cs typeface="Arial" pitchFamily="34" charset="0"/>
              </a:rPr>
              <a:t>, but a predefined layout </a:t>
            </a:r>
            <a:r>
              <a:rPr lang="sr-Latn-RS" sz="2000" dirty="0">
                <a:solidFill>
                  <a:srgbClr val="FF0000"/>
                </a:solidFill>
                <a:cs typeface="Arial" pitchFamily="34" charset="0"/>
              </a:rPr>
              <a:t> of the slides </a:t>
            </a:r>
            <a:r>
              <a:rPr lang="en-US" sz="2000" dirty="0">
                <a:solidFill>
                  <a:srgbClr val="FF0000"/>
                </a:solidFill>
                <a:cs typeface="Arial" pitchFamily="34" charset="0"/>
              </a:rPr>
              <a:t>must be used</a:t>
            </a:r>
          </a:p>
        </p:txBody>
      </p:sp>
    </p:spTree>
    <p:extLst>
      <p:ext uri="{BB962C8B-B14F-4D97-AF65-F5344CB8AC3E}">
        <p14:creationId xmlns:p14="http://schemas.microsoft.com/office/powerpoint/2010/main" val="3475832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05979"/>
            <a:ext cx="7498080" cy="857250"/>
          </a:xfrm>
        </p:spPr>
        <p:txBody>
          <a:bodyPr anchor="ctr"/>
          <a:lstStyle/>
          <a:p>
            <a:pPr algn="r"/>
            <a:endParaRPr lang="en-US" sz="2600" b="1" dirty="0">
              <a:latin typeface="+mn-lt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0151"/>
            <a:ext cx="7498080" cy="3394472"/>
          </a:xfrm>
        </p:spPr>
        <p:txBody>
          <a:bodyPr>
            <a:normAutofit/>
          </a:bodyPr>
          <a:lstStyle/>
          <a:p>
            <a:endParaRPr lang="en-US" sz="2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989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09550"/>
            <a:ext cx="7498080" cy="857250"/>
          </a:xfrm>
        </p:spPr>
        <p:txBody>
          <a:bodyPr anchor="ctr"/>
          <a:lstStyle/>
          <a:p>
            <a:pPr algn="r"/>
            <a:endParaRPr lang="en-US" sz="2600" b="1" dirty="0">
              <a:latin typeface="+mn-lt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657350"/>
            <a:ext cx="3581400" cy="2545556"/>
          </a:xfrm>
        </p:spPr>
        <p:txBody>
          <a:bodyPr>
            <a:normAutofit/>
          </a:bodyPr>
          <a:lstStyle/>
          <a:p>
            <a:endParaRPr lang="en-US" sz="2000" dirty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657350"/>
            <a:ext cx="3810000" cy="2545556"/>
          </a:xfrm>
        </p:spPr>
        <p:txBody>
          <a:bodyPr>
            <a:normAutofit/>
          </a:bodyPr>
          <a:lstStyle/>
          <a:p>
            <a:endParaRPr lang="en-US" sz="2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2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9550"/>
            <a:ext cx="7498080" cy="857250"/>
          </a:xfrm>
        </p:spPr>
        <p:txBody>
          <a:bodyPr anchor="ctr"/>
          <a:lstStyle/>
          <a:p>
            <a:pPr algn="r"/>
            <a:endParaRPr lang="en-US" sz="2600" b="1" dirty="0">
              <a:latin typeface="+mn-lt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123950"/>
            <a:ext cx="3505200" cy="479822"/>
          </a:xfrm>
        </p:spPr>
        <p:txBody>
          <a:bodyPr/>
          <a:lstStyle/>
          <a:p>
            <a:endParaRPr lang="en-US" sz="2200" dirty="0"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1631156"/>
            <a:ext cx="3505200" cy="2963466"/>
          </a:xfrm>
        </p:spPr>
        <p:txBody>
          <a:bodyPr>
            <a:normAutofit/>
          </a:bodyPr>
          <a:lstStyle/>
          <a:p>
            <a:endParaRPr lang="en-US" sz="2000" dirty="0"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2999" y="1123950"/>
            <a:ext cx="3810001" cy="479822"/>
          </a:xfrm>
        </p:spPr>
        <p:txBody>
          <a:bodyPr anchor="b"/>
          <a:lstStyle/>
          <a:p>
            <a:endParaRPr lang="en-US" sz="2200" dirty="0"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809999" cy="2963466"/>
          </a:xfrm>
        </p:spPr>
        <p:txBody>
          <a:bodyPr>
            <a:normAutofit/>
          </a:bodyPr>
          <a:lstStyle/>
          <a:p>
            <a:endParaRPr lang="en-US" sz="2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6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9550"/>
            <a:ext cx="7498080" cy="857250"/>
          </a:xfrm>
        </p:spPr>
        <p:txBody>
          <a:bodyPr anchor="ctr"/>
          <a:lstStyle/>
          <a:p>
            <a:pPr algn="r"/>
            <a:endParaRPr lang="en-US" sz="2600" b="1" dirty="0">
              <a:latin typeface="+mn-lt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123950"/>
            <a:ext cx="7498080" cy="479822"/>
          </a:xfrm>
        </p:spPr>
        <p:txBody>
          <a:bodyPr/>
          <a:lstStyle/>
          <a:p>
            <a:endParaRPr lang="en-US" sz="2200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809749"/>
            <a:ext cx="7498080" cy="40011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sr-Latn-RS" sz="2000" dirty="0">
                <a:cs typeface="Arial" pitchFamily="34" charset="0"/>
              </a:rPr>
              <a:t>Click</a:t>
            </a:r>
            <a:r>
              <a:rPr lang="sr-Latn-RS" sz="2000" dirty="0">
                <a:latin typeface="Arial" pitchFamily="34" charset="0"/>
                <a:cs typeface="Arial" pitchFamily="34" charset="0"/>
              </a:rPr>
              <a:t> to add text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06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F0DD3-5BFA-0F58-C9DF-F26BDFBB4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BA2CD7-D400-ECCD-DD05-3BACB2471D4B}"/>
              </a:ext>
            </a:extLst>
          </p:cNvPr>
          <p:cNvSpPr txBox="1"/>
          <p:nvPr/>
        </p:nvSpPr>
        <p:spPr>
          <a:xfrm>
            <a:off x="838200" y="4466972"/>
            <a:ext cx="8058150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conference is organized by 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Faculty of Civil Engineering and Architecture, University of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Niš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Serbia 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Supported by the Ministry of Science, Technological Development, and Innovation of the Republic of Serbia</a:t>
            </a:r>
          </a:p>
        </p:txBody>
      </p:sp>
      <p:pic>
        <p:nvPicPr>
          <p:cNvPr id="8" name="Picture 4" descr="Ministarstvo nauke, tehnološkog razvoja i inovacija">
            <a:extLst>
              <a:ext uri="{FF2B5EF4-FFF2-40B4-BE49-F238E27FC236}">
                <a16:creationId xmlns:a16="http://schemas.microsoft.com/office/drawing/2014/main" id="{3FC9C66E-2D5F-2785-BA59-F34C63CD3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400550"/>
            <a:ext cx="1985010" cy="54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7">
            <a:extLst>
              <a:ext uri="{FF2B5EF4-FFF2-40B4-BE49-F238E27FC236}">
                <a16:creationId xmlns:a16="http://schemas.microsoft.com/office/drawing/2014/main" id="{D3A5C96A-DAFC-66BF-77E6-CA1EF575BF0C}"/>
              </a:ext>
            </a:extLst>
          </p:cNvPr>
          <p:cNvSpPr>
            <a:spLocks noGrp="1"/>
          </p:cNvSpPr>
          <p:nvPr/>
        </p:nvSpPr>
        <p:spPr>
          <a:xfrm>
            <a:off x="1534084" y="3333750"/>
            <a:ext cx="6858000" cy="336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469780D5-AAD2-CCA9-8B28-B5308B398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194" y="1657350"/>
            <a:ext cx="6858000" cy="1676400"/>
          </a:xfr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>
            <a:noAutofit/>
          </a:bodyPr>
          <a:lstStyle/>
          <a:p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contact details </a:t>
            </a:r>
            <a:r>
              <a:rPr lang="sr-Latn-RS" sz="2400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rPr>
              <a:t>/Calibri, 20pt/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018C56-D0E8-7562-B9D2-A8353E78FB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7" t="51560" r="4240" b="19985"/>
          <a:stretch>
            <a:fillRect/>
          </a:stretch>
        </p:blipFill>
        <p:spPr bwMode="auto">
          <a:xfrm>
            <a:off x="5181600" y="364808"/>
            <a:ext cx="2836545" cy="302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C0CF72-1F21-1E08-BEF8-391356ED91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25579" r="76200" b="19985"/>
          <a:stretch>
            <a:fillRect/>
          </a:stretch>
        </p:blipFill>
        <p:spPr bwMode="auto">
          <a:xfrm>
            <a:off x="8153400" y="0"/>
            <a:ext cx="918210" cy="67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Index of ./dc/">
            <a:extLst>
              <a:ext uri="{FF2B5EF4-FFF2-40B4-BE49-F238E27FC236}">
                <a16:creationId xmlns:a16="http://schemas.microsoft.com/office/drawing/2014/main" id="{12A430ED-4CE0-9F8D-DBD0-DB0284555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336" y="4404575"/>
            <a:ext cx="530550" cy="53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89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6DD26-29F6-4D02-BD67-E8A0FF9C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Important notice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F3755-7C62-47C1-BFD5-AE4082F67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936" y="2038349"/>
            <a:ext cx="7859864" cy="2556273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Keep in mind that the presentation time is limit to 10 minutes.</a:t>
            </a:r>
          </a:p>
          <a:p>
            <a:r>
              <a:rPr lang="en-GB" sz="2000" dirty="0">
                <a:solidFill>
                  <a:srgbClr val="FF0000"/>
                </a:solidFill>
              </a:rPr>
              <a:t>Maximum allowed number of slides is 10.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Slides design is free, but predefined layout of </a:t>
            </a:r>
            <a:r>
              <a:rPr lang="en-GB" sz="2000" dirty="0" err="1">
                <a:solidFill>
                  <a:srgbClr val="FF0000"/>
                </a:solidFill>
              </a:rPr>
              <a:t>slideds</a:t>
            </a:r>
            <a:r>
              <a:rPr lang="en-GB" sz="2000" dirty="0">
                <a:solidFill>
                  <a:srgbClr val="FF0000"/>
                </a:solidFill>
              </a:rPr>
              <a:t> must be used.</a:t>
            </a:r>
          </a:p>
        </p:txBody>
      </p:sp>
    </p:spTree>
    <p:extLst>
      <p:ext uri="{BB962C8B-B14F-4D97-AF65-F5344CB8AC3E}">
        <p14:creationId xmlns:p14="http://schemas.microsoft.com/office/powerpoint/2010/main" val="3846444607"/>
      </p:ext>
    </p:extLst>
  </p:cSld>
  <p:clrMapOvr>
    <a:masterClrMapping/>
  </p:clrMapOvr>
</p:sld>
</file>

<file path=ppt/theme/theme1.xml><?xml version="1.0" encoding="utf-8"?>
<a:theme xmlns:a="http://schemas.openxmlformats.org/drawingml/2006/main" name="GB 2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</TotalTime>
  <Words>177</Words>
  <Application>Microsoft Office PowerPoint</Application>
  <PresentationFormat>On-screen Show (16:9)</PresentationFormat>
  <Paragraphs>22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GB 24</vt:lpstr>
      <vt:lpstr>Title of the Paper /Calibri, 24pt, Bold/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contact details /Calibri, 20pt/</vt:lpstr>
      <vt:lpstr>Important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Ljiljana Jevremovic</cp:lastModifiedBy>
  <cp:revision>31</cp:revision>
  <dcterms:created xsi:type="dcterms:W3CDTF">2024-05-13T16:24:37Z</dcterms:created>
  <dcterms:modified xsi:type="dcterms:W3CDTF">2026-09-15T07:55:44Z</dcterms:modified>
</cp:coreProperties>
</file>